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1" r:id="rId4"/>
    <p:sldId id="262" r:id="rId5"/>
    <p:sldId id="293" r:id="rId6"/>
    <p:sldId id="290" r:id="rId7"/>
    <p:sldId id="283" r:id="rId8"/>
    <p:sldId id="286" r:id="rId9"/>
    <p:sldId id="289" r:id="rId10"/>
    <p:sldId id="291" r:id="rId11"/>
    <p:sldId id="292" r:id="rId12"/>
    <p:sldId id="266" r:id="rId13"/>
    <p:sldId id="279" r:id="rId14"/>
    <p:sldId id="284" r:id="rId15"/>
    <p:sldId id="282" r:id="rId16"/>
    <p:sldId id="280" r:id="rId17"/>
    <p:sldId id="263" r:id="rId18"/>
    <p:sldId id="267" r:id="rId19"/>
    <p:sldId id="276" r:id="rId20"/>
    <p:sldId id="294" r:id="rId21"/>
    <p:sldId id="288" r:id="rId22"/>
    <p:sldId id="275" r:id="rId23"/>
    <p:sldId id="273" r:id="rId24"/>
    <p:sldId id="296" r:id="rId25"/>
    <p:sldId id="25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258"/>
            <p14:sldId id="261"/>
            <p14:sldId id="262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291"/>
            <p14:sldId id="292"/>
            <p14:sldId id="266"/>
            <p14:sldId id="279"/>
            <p14:sldId id="284"/>
            <p14:sldId id="282"/>
            <p14:sldId id="280"/>
            <p14:sldId id="263"/>
            <p14:sldId id="267"/>
            <p14:sldId id="276"/>
          </p14:sldIdLst>
        </p14:section>
        <p14:section name="Software" id="{D485D66D-041A-2E43-A9E5-3FFF187D9685}">
          <p14:sldIdLst>
            <p14:sldId id="294"/>
            <p14:sldId id="288"/>
            <p14:sldId id="275"/>
            <p14:sldId id="273"/>
          </p14:sldIdLst>
        </p14:section>
        <p14:section name="Stage 2" id="{6814D3C0-EE8E-6941-AF24-81F4AE9372B1}">
          <p14:sldIdLst>
            <p14:sldId id="296"/>
            <p14:sldId id="259"/>
          </p14:sldIdLst>
        </p14:section>
        <p14:section name="Stage 3" id="{133E6B0F-E38B-4046-B48F-80D29262702E}">
          <p14:sldIdLst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47BA-B1D1-B747-9CBF-EB307C672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F669F-3F88-0B48-9D8B-3A4099AB4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BA045-1556-E447-88CC-7EA05120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0F6B8-615F-AC4D-B3BC-0E23196C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F7D72-904C-7645-B965-59091894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6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E8E2-26C9-3A48-B3F3-F6526839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1D8C6-389E-644F-A993-22518791D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292A-3284-1845-B3C3-1371DCBA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43517-40FE-B549-B0CE-EE2ED2F0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5F3DF-2232-7A48-B662-E73F411F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9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4CDA01-759B-114A-964E-460502A5D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42A4D-BB0D-EC49-9E15-7B2C8B278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FBD12-D0AC-5B4B-9E49-2118669C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EF2AC-FC1B-DB4F-8A8E-ABBB95F4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BB54D-8309-1A45-AB93-CDD2A6A6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1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5CF0-61DF-FC4A-B5D4-7120024A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48589-C524-3B40-BCC0-BF70BDD2B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7F73-7E06-5646-A674-2C97A462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1AF4F-920E-4A4B-B5FE-E20BFD81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65E0C-D20E-2B44-B8F5-1773EC1B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4B71-6993-8146-A72B-E045BE38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6F23-AE5B-5745-BF57-E283BCE8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80E14-7A67-DA46-88F8-D40CF69D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E2EA7-35AE-4744-8312-C7DBF61A0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42C9-7E98-D145-8E6B-C2B96786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6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B02B-624A-544E-AAC7-5A53C812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B4017-7B19-B44F-ADE3-C348F6A5A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CEB14-0D94-BD43-8DBE-E160E8F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CEEB1-21AD-2C43-906A-7875E291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EA695-DCAA-D641-A42B-C7BE07C0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E1BA5-3319-C642-949F-C284BBD0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9BD8-BD29-B24A-B09D-D5D2728C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42729-D382-3B49-8ED1-857BB7862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AB826-ABEB-AA41-BEC9-7B6AA8143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8A500-204A-B14C-A954-E9966E858A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661BC-E9CD-3C47-8A28-ECE08C2EB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BE873-E2B3-1A4E-856D-BFE0610E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F9397-7D3D-E741-9247-3F748763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65C57-4F76-074F-B3C0-03CA5C36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3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2089-C98F-0348-982E-33FE81DE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F-611F-B446-8FDC-D214EAAB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172F4-711C-3747-8A7F-C8EB4F09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6E126-32C3-2A49-9D07-2A8DA6F5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7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4BA33-195B-454D-A378-755FD796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C0EB0-0C99-D44C-B607-843579D4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7C98-5327-384F-8DD5-E0F8AAC8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4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7911-CC76-0745-9563-74A6F7CD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A6E0-752F-A040-82DE-60D05A87C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DE28D-774B-5E4D-AC6D-B4EFFEC68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77506-A902-1A4B-B0A6-D5CB6A8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4676D-F2FA-D74E-8A80-B4103CFF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6FEC-6F9B-7343-B8B9-0C26859D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1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0B19-35BB-CA42-BE5F-AE65013E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E2FE9C-2091-1F42-89FA-C5CC3FCBE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639FF-0529-AF4B-B0F2-366632D70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8404-1445-1E42-B1E2-47CA9186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756D9-33D9-594B-93AD-B6BAD771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7204E-44EF-8542-BEC9-9088B518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1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5EA9ED-97D2-AA4F-AC98-24C44259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A4FE-04BF-E64C-98A5-5EF57E09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E1F2F-7331-0F4A-B777-240AD4715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0809-E40C-3A4B-AF95-BE6B574B0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19A5E-9A52-EE46-8C7E-5DC1D98BC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0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e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Smart-City Hands-On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IoT for smart cities from scratch</a:t>
            </a:r>
          </a:p>
        </p:txBody>
      </p: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DB7C5-B1DC-184C-A35A-A512B40C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36" y="321734"/>
            <a:ext cx="2054860" cy="273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03DB0-5D5C-5C4F-884A-8B4E19932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15026" y="664210"/>
            <a:ext cx="2739814" cy="205486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1A3D77D-C276-6E49-A581-0BB8DE52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906" y="3796452"/>
            <a:ext cx="4117206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3C0FD-3026-EA47-B4FE-B2DB4118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Pick a Project first!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FA33DE-2DF8-45C1-B54E-D60E8BB8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Simplify your selection process</a:t>
            </a:r>
          </a:p>
          <a:p>
            <a:endParaRPr lang="en-US" sz="2300" dirty="0"/>
          </a:p>
          <a:p>
            <a:r>
              <a:rPr lang="en-US" sz="2300" dirty="0"/>
              <a:t>Helps you chose the right platform</a:t>
            </a:r>
          </a:p>
          <a:p>
            <a:endParaRPr lang="en-US" sz="2300" dirty="0"/>
          </a:p>
          <a:p>
            <a:r>
              <a:rPr lang="en-US" sz="2300" dirty="0"/>
              <a:t>Clarifies how to get to the end state</a:t>
            </a:r>
          </a:p>
        </p:txBody>
      </p:sp>
    </p:spTree>
    <p:extLst>
      <p:ext uri="{BB962C8B-B14F-4D97-AF65-F5344CB8AC3E}">
        <p14:creationId xmlns:p14="http://schemas.microsoft.com/office/powerpoint/2010/main" val="349469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Digital and analog</a:t>
            </a:r>
          </a:p>
          <a:p>
            <a:pPr lvl="1"/>
            <a:r>
              <a:rPr lang="en-US" dirty="0"/>
              <a:t>Fast!</a:t>
            </a:r>
          </a:p>
          <a:p>
            <a:pPr lvl="1"/>
            <a:r>
              <a:rPr lang="en-US" dirty="0"/>
              <a:t>Power Consumption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Built-in Wireless</a:t>
            </a:r>
          </a:p>
          <a:p>
            <a:pPr lvl="1"/>
            <a:endParaRPr lang="en-US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dirty="0"/>
              <a:t>C</a:t>
            </a:r>
          </a:p>
          <a:p>
            <a:pPr lvl="1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57" y="3308106"/>
            <a:ext cx="7896412" cy="2875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/>
              <a:t>Common Sensor pinout:</a:t>
            </a:r>
          </a:p>
          <a:p>
            <a:pPr lvl="1"/>
            <a:r>
              <a:rPr lang="en-US" dirty="0"/>
              <a:t>VCC = power IN</a:t>
            </a:r>
          </a:p>
          <a:p>
            <a:pPr lvl="1"/>
            <a:r>
              <a:rPr lang="en-US" dirty="0"/>
              <a:t>GND = power OUT (Ground)</a:t>
            </a:r>
          </a:p>
          <a:p>
            <a:pPr lvl="1"/>
            <a:r>
              <a:rPr lang="en-US" dirty="0"/>
              <a:t>Out(put) = signal out</a:t>
            </a:r>
          </a:p>
          <a:p>
            <a:r>
              <a:rPr lang="en-US" dirty="0"/>
              <a:t>Sometimes you get:</a:t>
            </a:r>
          </a:p>
          <a:p>
            <a:pPr lvl="1"/>
            <a:r>
              <a:rPr lang="en-US" dirty="0"/>
              <a:t>A0 = Analog output </a:t>
            </a:r>
          </a:p>
          <a:p>
            <a:pPr lvl="1"/>
            <a:r>
              <a:rPr lang="en-US" dirty="0"/>
              <a:t>D0 = Digital output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25" y="233954"/>
            <a:ext cx="4270665" cy="24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77DF-D603-5C48-94C2-672C9B759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" r="43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8918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152637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easier from here!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3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2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Review the code!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an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90719-6DC5-5046-936E-197A5589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Connected devices</a:t>
            </a:r>
          </a:p>
          <a:p>
            <a:endParaRPr lang="en-US" dirty="0"/>
          </a:p>
          <a:p>
            <a:r>
              <a:rPr lang="en-US" dirty="0"/>
              <a:t>Platforms</a:t>
            </a:r>
          </a:p>
          <a:p>
            <a:endParaRPr lang="en-US" dirty="0"/>
          </a:p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02289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Smart City?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4B28-7E78-6049-9768-8425A21D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0</a:t>
            </a:r>
          </a:p>
          <a:p>
            <a:endParaRPr lang="en-US" dirty="0"/>
          </a:p>
          <a:p>
            <a:r>
              <a:rPr lang="en-US" dirty="0"/>
              <a:t>Stage 1</a:t>
            </a:r>
          </a:p>
          <a:p>
            <a:endParaRPr lang="en-US" dirty="0"/>
          </a:p>
          <a:p>
            <a:r>
              <a:rPr lang="en-US" dirty="0"/>
              <a:t>Stage 2</a:t>
            </a:r>
          </a:p>
          <a:p>
            <a:endParaRPr lang="en-US" dirty="0"/>
          </a:p>
          <a:p>
            <a:r>
              <a:rPr lang="en-US" dirty="0"/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Pi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554</Words>
  <Application>Microsoft Macintosh PowerPoint</Application>
  <PresentationFormat>Widescreen</PresentationFormat>
  <Paragraphs>154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Smart-City Hands-On</vt:lpstr>
      <vt:lpstr>Intro Slide</vt:lpstr>
      <vt:lpstr>What is IoT?</vt:lpstr>
      <vt:lpstr>What is a Smart City?</vt:lpstr>
      <vt:lpstr>Hardware</vt:lpstr>
      <vt:lpstr>Why is hardware scary?</vt:lpstr>
      <vt:lpstr>Electricity fundamentals</vt:lpstr>
      <vt:lpstr>Control Over electricity</vt:lpstr>
      <vt:lpstr>Hardware Overload</vt:lpstr>
      <vt:lpstr>Pick a Project first!</vt:lpstr>
      <vt:lpstr>OUR Hardware – AKA What’s in this box?</vt:lpstr>
      <vt:lpstr>Node MCU (esp8266)</vt:lpstr>
      <vt:lpstr>Breadboard basics</vt:lpstr>
      <vt:lpstr>Resistors and LEDs</vt:lpstr>
      <vt:lpstr>SENSOR Basics</vt:lpstr>
      <vt:lpstr>A pinout ‘splainer</vt:lpstr>
      <vt:lpstr>Slapping it all together</vt:lpstr>
      <vt:lpstr>Now we have a Fancy Brick</vt:lpstr>
      <vt:lpstr>Take 15 minutes to RECOVER!</vt:lpstr>
      <vt:lpstr>Software</vt:lpstr>
      <vt:lpstr>IoT (often) Requires MANY languages</vt:lpstr>
      <vt:lpstr>Let’s Review the code!</vt:lpstr>
      <vt:lpstr>You have now made a brick oven!</vt:lpstr>
      <vt:lpstr>The Stage 2 Smart City</vt:lpstr>
      <vt:lpstr>Simulating an intersection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Smart-City Hands-On</dc:title>
  <dc:creator>Chris Harrold</dc:creator>
  <cp:lastModifiedBy>Chris Harrold</cp:lastModifiedBy>
  <cp:revision>4</cp:revision>
  <dcterms:created xsi:type="dcterms:W3CDTF">2018-10-10T15:22:38Z</dcterms:created>
  <dcterms:modified xsi:type="dcterms:W3CDTF">2018-10-10T15:57:56Z</dcterms:modified>
</cp:coreProperties>
</file>